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8" r:id="rId6"/>
    <p:sldId id="261" r:id="rId7"/>
    <p:sldId id="267" r:id="rId8"/>
    <p:sldId id="266" r:id="rId9"/>
    <p:sldId id="265" r:id="rId10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64" d="100"/>
          <a:sy n="64" d="100"/>
        </p:scale>
        <p:origin x="34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E6443-94FC-4A8F-82D6-382F2C5B8CAC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C9E33-3B05-4719-ADA2-7B9EB8FDB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07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7214C-CEC8-4AAA-83F7-F00C9A2D8B1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EC41D-EBF4-4B11-A9B2-E70A4359C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33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12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1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88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21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8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3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8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09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0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2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49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1FA4-8A16-41E8-96A0-9A9A1BBC0B7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0D2F2-B3C1-4244-B645-147493AE7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84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02791"/>
            <a:ext cx="7772400" cy="1470025"/>
          </a:xfrm>
        </p:spPr>
        <p:txBody>
          <a:bodyPr/>
          <a:lstStyle/>
          <a:p>
            <a:r>
              <a:rPr lang="en-GB" dirty="0"/>
              <a:t>First Communion songs</a:t>
            </a:r>
          </a:p>
        </p:txBody>
      </p:sp>
      <p:pic>
        <p:nvPicPr>
          <p:cNvPr id="1026" name="Picture 2" descr="Image result for first communion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56" y="1772816"/>
            <a:ext cx="5524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476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Entrance :</a:t>
            </a:r>
            <a:br>
              <a:rPr lang="en-GB" dirty="0"/>
            </a:br>
            <a:r>
              <a:rPr lang="en-GB" dirty="0"/>
              <a:t>Welcome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Welcome, welcome, welcome Jesus!</a:t>
            </a:r>
            <a:br>
              <a:rPr lang="en-GB" dirty="0"/>
            </a:br>
            <a:r>
              <a:rPr lang="en-GB" dirty="0"/>
              <a:t>In my soul forever stay.</a:t>
            </a:r>
            <a:br>
              <a:rPr lang="en-GB" dirty="0"/>
            </a:br>
            <a:r>
              <a:rPr lang="en-GB" dirty="0"/>
              <a:t>Joy and love my heart are filling</a:t>
            </a:r>
            <a:br>
              <a:rPr lang="en-GB" dirty="0"/>
            </a:br>
            <a:r>
              <a:rPr lang="en-GB" dirty="0"/>
              <a:t>On my First Communion Day!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 adore you, I adore you,</a:t>
            </a:r>
            <a:br>
              <a:rPr lang="en-GB" dirty="0"/>
            </a:br>
            <a:r>
              <a:rPr lang="en-GB" dirty="0"/>
              <a:t>Hidden now within my breast.</a:t>
            </a:r>
            <a:br>
              <a:rPr lang="en-GB" dirty="0"/>
            </a:br>
            <a:r>
              <a:rPr lang="en-GB" dirty="0"/>
              <a:t>Glory, honour, praise forever</a:t>
            </a:r>
            <a:br>
              <a:rPr lang="en-GB" dirty="0"/>
            </a:br>
            <a:r>
              <a:rPr lang="en-GB" dirty="0"/>
              <a:t>To the Lord who is my guest.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Bless me now, my loving Jesus,</a:t>
            </a:r>
            <a:br>
              <a:rPr lang="en-GB" dirty="0"/>
            </a:br>
            <a:r>
              <a:rPr lang="en-GB" dirty="0"/>
              <a:t>All I think or do or say.</a:t>
            </a:r>
            <a:br>
              <a:rPr lang="en-GB" dirty="0"/>
            </a:br>
            <a:r>
              <a:rPr lang="en-GB" dirty="0"/>
              <a:t>All my life may I remember</a:t>
            </a:r>
            <a:br>
              <a:rPr lang="en-GB" dirty="0"/>
            </a:br>
            <a:r>
              <a:rPr lang="en-GB" dirty="0"/>
              <a:t>This – my First Communion Day!</a:t>
            </a:r>
          </a:p>
        </p:txBody>
      </p:sp>
      <p:pic>
        <p:nvPicPr>
          <p:cNvPr id="2050" name="Picture 2" descr="Image result for first communio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6912"/>
            <a:ext cx="2597274" cy="25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elcome Jesus">
            <a:hlinkClick r:id="" action="ppaction://media"/>
            <a:extLst>
              <a:ext uri="{FF2B5EF4-FFF2-40B4-BE49-F238E27FC236}">
                <a16:creationId xmlns:a16="http://schemas.microsoft.com/office/drawing/2014/main" id="{3921E63B-55B3-42E4-B503-57750EBCE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477956"/>
            <a:ext cx="1843323" cy="12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Psalm:</a:t>
            </a:r>
            <a:br>
              <a:rPr lang="en-GB" dirty="0"/>
            </a:br>
            <a:r>
              <a:rPr lang="en-GB" dirty="0"/>
              <a:t>Gift to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Everything I am , </a:t>
            </a:r>
            <a:br>
              <a:rPr lang="en-GB" sz="2400" dirty="0"/>
            </a:br>
            <a:r>
              <a:rPr lang="en-GB" sz="2400" dirty="0"/>
              <a:t>Everything I'll be,</a:t>
            </a:r>
            <a:br>
              <a:rPr lang="en-GB" sz="2400" dirty="0"/>
            </a:br>
            <a:r>
              <a:rPr lang="en-GB" sz="2400" dirty="0"/>
              <a:t>I give it to you lord </a:t>
            </a:r>
            <a:br>
              <a:rPr lang="en-GB" sz="2400" dirty="0"/>
            </a:br>
            <a:r>
              <a:rPr lang="en-GB" sz="2400" dirty="0"/>
              <a:t>And do it thankfully , </a:t>
            </a:r>
            <a:br>
              <a:rPr lang="en-GB" sz="2400" dirty="0"/>
            </a:br>
            <a:r>
              <a:rPr lang="en-GB" sz="2400" dirty="0"/>
              <a:t>Thankfully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Every song I sing </a:t>
            </a:r>
            <a:br>
              <a:rPr lang="en-GB" sz="2400" dirty="0"/>
            </a:br>
            <a:r>
              <a:rPr lang="en-GB" sz="2400" dirty="0"/>
              <a:t>every praise I bring</a:t>
            </a:r>
            <a:br>
              <a:rPr lang="en-GB" sz="2400" dirty="0"/>
            </a:br>
            <a:r>
              <a:rPr lang="en-GB" sz="2400" dirty="0"/>
              <a:t>Every thing I do its a gift to you . 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Everything I have	</a:t>
            </a:r>
          </a:p>
          <a:p>
            <a:pPr marL="0" indent="0">
              <a:buNone/>
            </a:pPr>
            <a:r>
              <a:rPr lang="en-GB" sz="2400" dirty="0"/>
              <a:t>All you’ve given me</a:t>
            </a:r>
            <a:br>
              <a:rPr lang="en-GB" sz="2400" dirty="0"/>
            </a:br>
            <a:r>
              <a:rPr lang="en-GB" sz="2400" dirty="0"/>
              <a:t>I give it to you lord and do it thankfully. Every song I sing, every praise I bring, everything I do, is a gift to you.</a:t>
            </a:r>
          </a:p>
        </p:txBody>
      </p:sp>
      <p:pic>
        <p:nvPicPr>
          <p:cNvPr id="3074" name="Picture 2" descr="Image result for first communio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945"/>
            <a:ext cx="2808312" cy="31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 Gift to You (Everything I Am)">
            <a:hlinkClick r:id="" action="ppaction://media"/>
            <a:extLst>
              <a:ext uri="{FF2B5EF4-FFF2-40B4-BE49-F238E27FC236}">
                <a16:creationId xmlns:a16="http://schemas.microsoft.com/office/drawing/2014/main" id="{52FC28AE-393D-4AF6-BEEF-D198C5F2E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500" y="41394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Gospel Acclamation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Alleluia, Alleluia, </a:t>
            </a:r>
          </a:p>
          <a:p>
            <a:pPr marL="0" indent="0">
              <a:buNone/>
            </a:pPr>
            <a:r>
              <a:rPr lang="en-GB" dirty="0"/>
              <a:t>Alleluia, Alleluia, Alleluia, Alleluia. (repeat)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Open our hearts, O Lord </a:t>
            </a:r>
          </a:p>
          <a:p>
            <a:pPr marL="0" indent="0">
              <a:buNone/>
            </a:pPr>
            <a:r>
              <a:rPr lang="en-GB" dirty="0"/>
              <a:t>To accept the words of your Son.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Alleluia, Alleluia, Alleluia,</a:t>
            </a:r>
          </a:p>
          <a:p>
            <a:pPr marL="0" indent="0">
              <a:buNone/>
            </a:pPr>
            <a:r>
              <a:rPr lang="en-GB" dirty="0"/>
              <a:t>Alleluia, Alleluia, Alleluia.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50474"/>
            <a:ext cx="2459672" cy="195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5-mass_-_alleluia">
            <a:hlinkClick r:id="" action="ppaction://media"/>
            <a:extLst>
              <a:ext uri="{FF2B5EF4-FFF2-40B4-BE49-F238E27FC236}">
                <a16:creationId xmlns:a16="http://schemas.microsoft.com/office/drawing/2014/main" id="{6E4729E2-478B-46C5-9D1D-36686F07E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5494995"/>
            <a:ext cx="1283320" cy="12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F6CB-0BBF-4FAC-90FB-9533DB29C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7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Offertory</a:t>
            </a:r>
            <a:br>
              <a:rPr lang="en-GB" dirty="0"/>
            </a:br>
            <a:r>
              <a:rPr lang="en-GB" dirty="0"/>
              <a:t>The Last supper.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095F-CC5F-4592-9AEB-906EB7A94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1. Jesus took the bread he broke. </a:t>
            </a:r>
          </a:p>
          <a:p>
            <a:pPr marL="0" indent="0">
              <a:buNone/>
            </a:pPr>
            <a:r>
              <a:rPr lang="en-GB" sz="2400" dirty="0"/>
              <a:t>Jesus shared the bread he broke, </a:t>
            </a:r>
          </a:p>
          <a:p>
            <a:pPr marL="0" indent="0">
              <a:buNone/>
            </a:pPr>
            <a:r>
              <a:rPr lang="en-GB" sz="2400" dirty="0"/>
              <a:t>And said, ‘Do this, do this in memory of me.’ </a:t>
            </a:r>
          </a:p>
          <a:p>
            <a:pPr marL="0" indent="0">
              <a:buNone/>
            </a:pPr>
            <a:r>
              <a:rPr lang="en-GB" sz="2400" dirty="0"/>
              <a:t>Jesus took the bread he broke. </a:t>
            </a:r>
          </a:p>
          <a:p>
            <a:pPr marL="0" indent="0">
              <a:buNone/>
            </a:pPr>
            <a:r>
              <a:rPr lang="en-GB" sz="2400" dirty="0"/>
              <a:t>Jesus shared the bread he broke and said, </a:t>
            </a:r>
          </a:p>
          <a:p>
            <a:pPr marL="0" indent="0">
              <a:buNone/>
            </a:pPr>
            <a:r>
              <a:rPr lang="en-GB" sz="2400" dirty="0"/>
              <a:t>‘Do this, do this in memory of me’. 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2. Jesus took the wine he poured. </a:t>
            </a:r>
          </a:p>
          <a:p>
            <a:pPr marL="0" indent="0">
              <a:buNone/>
            </a:pPr>
            <a:r>
              <a:rPr lang="en-GB" sz="2400" dirty="0"/>
              <a:t>Jesus shared the wine he poured, </a:t>
            </a:r>
          </a:p>
          <a:p>
            <a:pPr marL="0" indent="0">
              <a:buNone/>
            </a:pPr>
            <a:r>
              <a:rPr lang="en-GB" sz="2400" dirty="0"/>
              <a:t>And said, ‘Do this, do this in memory of me.’ </a:t>
            </a:r>
          </a:p>
          <a:p>
            <a:pPr marL="0" indent="0">
              <a:buNone/>
            </a:pPr>
            <a:r>
              <a:rPr lang="en-GB" sz="2400" dirty="0"/>
              <a:t>Jesus took the wine he poured. </a:t>
            </a:r>
          </a:p>
          <a:p>
            <a:pPr marL="0" indent="0">
              <a:buNone/>
            </a:pPr>
            <a:r>
              <a:rPr lang="en-GB" sz="2400" dirty="0"/>
              <a:t>Jesus shared the wine he poured, </a:t>
            </a:r>
          </a:p>
          <a:p>
            <a:pPr marL="0" indent="0">
              <a:buNone/>
            </a:pPr>
            <a:r>
              <a:rPr lang="en-GB" sz="2400" dirty="0"/>
              <a:t>And said, ‘Do this, do this in memory of me’</a:t>
            </a:r>
          </a:p>
        </p:txBody>
      </p:sp>
      <p:pic>
        <p:nvPicPr>
          <p:cNvPr id="4" name="Picture 2" descr="Image result for first communion clip art">
            <a:extLst>
              <a:ext uri="{FF2B5EF4-FFF2-40B4-BE49-F238E27FC236}">
                <a16:creationId xmlns:a16="http://schemas.microsoft.com/office/drawing/2014/main" id="{10939D13-A7A4-4687-8267-D94655DF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26" y="2780928"/>
            <a:ext cx="2597274" cy="25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5-the_last_supper (1)">
            <a:hlinkClick r:id="" action="ppaction://media"/>
            <a:extLst>
              <a:ext uri="{FF2B5EF4-FFF2-40B4-BE49-F238E27FC236}">
                <a16:creationId xmlns:a16="http://schemas.microsoft.com/office/drawing/2014/main" id="{06CA337C-A239-4739-A20C-914373565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48680"/>
            <a:ext cx="1720726" cy="17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Communion songs:</a:t>
            </a:r>
            <a:br>
              <a:rPr lang="en-GB" dirty="0"/>
            </a:br>
            <a:r>
              <a:rPr lang="en-GB" dirty="0"/>
              <a:t>It's me oh lord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5976664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Its me, it's me, O Lord,</a:t>
            </a:r>
            <a:br>
              <a:rPr lang="en-GB" dirty="0"/>
            </a:br>
            <a:r>
              <a:rPr lang="en-GB" dirty="0" err="1"/>
              <a:t>Standin</a:t>
            </a:r>
            <a:r>
              <a:rPr lang="en-GB" dirty="0"/>
              <a:t>' in the need of prayer;</a:t>
            </a:r>
            <a:br>
              <a:rPr lang="en-GB" dirty="0"/>
            </a:br>
            <a:r>
              <a:rPr lang="en-GB" dirty="0"/>
              <a:t>It's me, it's me, O Lord,</a:t>
            </a:r>
            <a:br>
              <a:rPr lang="en-GB" dirty="0"/>
            </a:br>
            <a:r>
              <a:rPr lang="en-GB" dirty="0" err="1"/>
              <a:t>Standin</a:t>
            </a:r>
            <a:r>
              <a:rPr lang="en-GB" dirty="0"/>
              <a:t>' in the need of prayer.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Not my </a:t>
            </a:r>
            <a:r>
              <a:rPr lang="en-GB"/>
              <a:t>brother not my </a:t>
            </a:r>
            <a:r>
              <a:rPr lang="en-GB" dirty="0"/>
              <a:t>sister,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Not my father not my mother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Not the stranger not my neighbour</a:t>
            </a:r>
          </a:p>
        </p:txBody>
      </p:sp>
      <p:pic>
        <p:nvPicPr>
          <p:cNvPr id="6146" name="Picture 2" descr="Image result for first communio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072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ts me its me O Lord Standing in the Need of Prayer LYRICS WORDS SING ALONG SONGS">
            <a:hlinkClick r:id="" action="ppaction://media"/>
            <a:extLst>
              <a:ext uri="{FF2B5EF4-FFF2-40B4-BE49-F238E27FC236}">
                <a16:creationId xmlns:a16="http://schemas.microsoft.com/office/drawing/2014/main" id="{897BBB36-8EA7-497F-B4E5-19032785A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1717470"/>
            <a:ext cx="1787376" cy="17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Communion songs:</a:t>
            </a:r>
            <a:br>
              <a:rPr lang="en-GB" dirty="0"/>
            </a:br>
            <a:r>
              <a:rPr lang="en-GB" dirty="0"/>
              <a:t>Eat this bread.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Eat this bread</a:t>
            </a:r>
          </a:p>
          <a:p>
            <a:pPr marL="0" indent="0">
              <a:buNone/>
            </a:pPr>
            <a:r>
              <a:rPr lang="en-GB" dirty="0"/>
              <a:t>Drink this cup, </a:t>
            </a:r>
          </a:p>
          <a:p>
            <a:pPr marL="0" indent="0">
              <a:buNone/>
            </a:pPr>
            <a:r>
              <a:rPr lang="en-GB" dirty="0"/>
              <a:t>come to me and never be hungry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Eat this bread</a:t>
            </a:r>
          </a:p>
          <a:p>
            <a:pPr marL="0" indent="0">
              <a:buNone/>
            </a:pPr>
            <a:r>
              <a:rPr lang="en-GB" dirty="0"/>
              <a:t>Drink this cup </a:t>
            </a:r>
          </a:p>
          <a:p>
            <a:pPr marL="0" indent="0">
              <a:buNone/>
            </a:pPr>
            <a:r>
              <a:rPr lang="en-GB" dirty="0"/>
              <a:t>Trust in me and you will not thirst.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 descr="Image result for first communio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276872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6-eat_this_bread">
            <a:hlinkClick r:id="" action="ppaction://media"/>
            <a:extLst>
              <a:ext uri="{FF2B5EF4-FFF2-40B4-BE49-F238E27FC236}">
                <a16:creationId xmlns:a16="http://schemas.microsoft.com/office/drawing/2014/main" id="{00D4908B-7E07-4D34-B268-C1EB1221B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7561" y="692696"/>
            <a:ext cx="1355328" cy="135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43408"/>
            <a:ext cx="7772400" cy="1470025"/>
          </a:xfrm>
        </p:spPr>
        <p:txBody>
          <a:bodyPr/>
          <a:lstStyle/>
          <a:p>
            <a:r>
              <a:rPr lang="en-GB" dirty="0">
                <a:latin typeface="Aptos Black" panose="020F050202020403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Circle of Friends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176464" cy="547260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63DF3-9D1B-C672-2A0A-A0D22B9D2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7997"/>
            <a:ext cx="4093342" cy="5762086"/>
          </a:xfrm>
          <a:prstGeom prst="rect">
            <a:avLst/>
          </a:prstGeom>
        </p:spPr>
      </p:pic>
      <p:pic>
        <p:nvPicPr>
          <p:cNvPr id="1026" name="Picture 2" descr="Circle Of Friends Vector Art, Icons, and Graphics for Free Download">
            <a:extLst>
              <a:ext uri="{FF2B5EF4-FFF2-40B4-BE49-F238E27FC236}">
                <a16:creationId xmlns:a16="http://schemas.microsoft.com/office/drawing/2014/main" id="{7CD1990B-A4E2-743D-D7AD-9988AC0AB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36836"/>
            <a:ext cx="2590510" cy="25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467</Words>
  <Application>Microsoft Office PowerPoint</Application>
  <PresentationFormat>On-screen Show (4:3)</PresentationFormat>
  <Paragraphs>44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 Black</vt:lpstr>
      <vt:lpstr>Arial</vt:lpstr>
      <vt:lpstr>Calibri</vt:lpstr>
      <vt:lpstr>Office Theme</vt:lpstr>
      <vt:lpstr>First Communion songs</vt:lpstr>
      <vt:lpstr>Entrance : Welcome Jesus</vt:lpstr>
      <vt:lpstr>Psalm: Gift to you</vt:lpstr>
      <vt:lpstr>Gospel Acclamation </vt:lpstr>
      <vt:lpstr>Offertory The Last supper.</vt:lpstr>
      <vt:lpstr>Communion songs: It's me oh lord </vt:lpstr>
      <vt:lpstr>Communion songs: Eat this bread.</vt:lpstr>
      <vt:lpstr>Circle of Friends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Communion songs</dc:title>
  <dc:creator>Chris</dc:creator>
  <cp:lastModifiedBy>E Lavery</cp:lastModifiedBy>
  <cp:revision>21</cp:revision>
  <cp:lastPrinted>2020-09-16T14:58:25Z</cp:lastPrinted>
  <dcterms:created xsi:type="dcterms:W3CDTF">2019-04-29T20:59:07Z</dcterms:created>
  <dcterms:modified xsi:type="dcterms:W3CDTF">2026-04-28T14:11:04Z</dcterms:modified>
</cp:coreProperties>
</file>